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3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79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370" autoAdjust="0"/>
    <p:restoredTop sz="94660"/>
  </p:normalViewPr>
  <p:slideViewPr>
    <p:cSldViewPr>
      <p:cViewPr varScale="1">
        <p:scale>
          <a:sx n="74" d="100"/>
          <a:sy n="74" d="100"/>
        </p:scale>
        <p:origin x="-7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F9439-6445-4884-A4A8-1FF4AFEF66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0AE98-0DB6-4AE5-943D-5E4923657A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802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7067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AE98-0DB6-4AE5-943D-5E4923657A3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634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65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178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057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669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044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504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455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7484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19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448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D85DD-5D28-4A96-A9C7-A0BE5401150E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D21C3-B007-42E0-989E-A1411791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217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3175"/>
            <a:ext cx="7772400" cy="1470025"/>
          </a:xfrm>
        </p:spPr>
        <p:txBody>
          <a:bodyPr/>
          <a:lstStyle/>
          <a:p>
            <a:r>
              <a:rPr lang="en-US" dirty="0" smtClean="0"/>
              <a:t>Re-assembly of Thermo Delta V Source</a:t>
            </a:r>
            <a:endParaRPr lang="en-US" dirty="0"/>
          </a:p>
        </p:txBody>
      </p:sp>
      <p:pic>
        <p:nvPicPr>
          <p:cNvPr id="2050" name="Picture 2" descr="http://web.ics.purdue.edu/%7Eprsa/Photos/Main%20Page/purdue1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124200"/>
            <a:ext cx="3714750" cy="3467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14" t="11143" r="23691" b="10510"/>
          <a:stretch/>
        </p:blipFill>
        <p:spPr>
          <a:xfrm>
            <a:off x="457200" y="1447800"/>
            <a:ext cx="5113205" cy="495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2553831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Put ceramic posts and springs into ionization housing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Secure rods into springs, rods should be parallel to trap and filament poles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9587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Assembling The Stack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8876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31" b="28439"/>
          <a:stretch/>
        </p:blipFill>
        <p:spPr>
          <a:xfrm>
            <a:off x="1" y="0"/>
            <a:ext cx="4038600" cy="4222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66" t="7765" r="13809" b="35851"/>
          <a:stretch/>
        </p:blipFill>
        <p:spPr>
          <a:xfrm>
            <a:off x="4343399" y="1371600"/>
            <a:ext cx="4906765" cy="251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86" y="4249740"/>
            <a:ext cx="2845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Place metal spacing ring on top of ionization housing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599" y="4343400"/>
            <a:ext cx="56714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Put ion impeller (02) through ceramic posts and lay on top of metal spacing ring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Make sure that the slit in the ion impeller is lined up with the exit slit and the slit opening in the x-deflection plates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(Note: remaining pictures are missing </a:t>
            </a:r>
            <a:r>
              <a:rPr lang="en-US" sz="1600" dirty="0" err="1" smtClean="0"/>
              <a:t>feedthrough</a:t>
            </a:r>
            <a:r>
              <a:rPr lang="en-US" sz="1600" dirty="0" smtClean="0"/>
              <a:t> ceramics on x-plates</a:t>
            </a:r>
            <a:r>
              <a:rPr lang="en-US" sz="1600" dirty="0"/>
              <a:t>;</a:t>
            </a:r>
            <a:r>
              <a:rPr lang="en-US" sz="1600" dirty="0" smtClean="0"/>
              <a:t> however, they DO belong there!)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5958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52" t="7342" r="35834" b="47466"/>
          <a:stretch/>
        </p:blipFill>
        <p:spPr>
          <a:xfrm>
            <a:off x="381000" y="1322211"/>
            <a:ext cx="2895600" cy="2868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48" t="16634" r="19166" b="32472"/>
          <a:stretch/>
        </p:blipFill>
        <p:spPr>
          <a:xfrm>
            <a:off x="3733800" y="1295400"/>
            <a:ext cx="4946828" cy="287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31833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Place ceramic spacer on top of ion impeller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4343400"/>
            <a:ext cx="5366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Put extraction plates (03) through ceramic posts and lay on top of ceramic spacer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Make sure that the slit in the extraction plates are lined up and that the connecting posts are pointed towards the trap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8693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29" t="17901" r="18333" b="46199"/>
          <a:stretch/>
        </p:blipFill>
        <p:spPr>
          <a:xfrm>
            <a:off x="133319" y="1660069"/>
            <a:ext cx="3371881" cy="2460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28" t="35957" r="28572" b="16315"/>
          <a:stretch/>
        </p:blipFill>
        <p:spPr>
          <a:xfrm rot="10800000">
            <a:off x="3733796" y="1660068"/>
            <a:ext cx="5257804" cy="2460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318337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Place small quartz spacer on top of extraction plates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4343400"/>
            <a:ext cx="5366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Put x-focus plates (04) through ceramic posts and lay on top of quartz spacer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Make sure that the slit in the x-focus plates are lined up and that the connecting posts are pointed towards the trap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0849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71" r="16211" b="27778"/>
          <a:stretch/>
        </p:blipFill>
        <p:spPr>
          <a:xfrm>
            <a:off x="685800" y="1676400"/>
            <a:ext cx="3710471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2642919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Place large quartz spacer on top of x-focus plates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 Stack is completed</a:t>
            </a:r>
          </a:p>
        </p:txBody>
      </p:sp>
    </p:spTree>
    <p:extLst>
      <p:ext uri="{BB962C8B-B14F-4D97-AF65-F5344CB8AC3E}">
        <p14:creationId xmlns:p14="http://schemas.microsoft.com/office/powerpoint/2010/main" xmlns="" val="23619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19" r="7619" b="6497"/>
          <a:stretch/>
        </p:blipFill>
        <p:spPr>
          <a:xfrm>
            <a:off x="533400" y="283028"/>
            <a:ext cx="8077200" cy="632973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334000" y="3276600"/>
            <a:ext cx="762000" cy="51995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4751614" y="3888762"/>
            <a:ext cx="353786" cy="83563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51614" y="4648200"/>
            <a:ext cx="96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Posts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8055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Feedthroughs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4550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48" t="30783" r="39523" b="41342"/>
          <a:stretch/>
        </p:blipFill>
        <p:spPr>
          <a:xfrm>
            <a:off x="323851" y="1371600"/>
            <a:ext cx="3028949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6" t="-634" r="17502" b="634"/>
          <a:stretch/>
        </p:blipFill>
        <p:spPr>
          <a:xfrm>
            <a:off x="3886200" y="381000"/>
            <a:ext cx="4963886" cy="4087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4543961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Put together screws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Current connecter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Big washer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 smtClean="0"/>
              <a:t>Feedthrough</a:t>
            </a:r>
            <a:r>
              <a:rPr lang="en-US" sz="2000" dirty="0" smtClean="0"/>
              <a:t> ceramic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4944" y="4617184"/>
            <a:ext cx="536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Put screw through small hole in base plate of ion source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78948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00" r="23572" b="12621"/>
          <a:stretch/>
        </p:blipFill>
        <p:spPr>
          <a:xfrm>
            <a:off x="0" y="228600"/>
            <a:ext cx="3331029" cy="4504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71" r="25833" b="12622"/>
          <a:stretch/>
        </p:blipFill>
        <p:spPr>
          <a:xfrm>
            <a:off x="3276600" y="228600"/>
            <a:ext cx="3026230" cy="4504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19" r="31190" b="12621"/>
          <a:stretch/>
        </p:blipFill>
        <p:spPr>
          <a:xfrm>
            <a:off x="6270172" y="228600"/>
            <a:ext cx="2852057" cy="4504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9944" y="4998184"/>
            <a:ext cx="5366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On other side of </a:t>
            </a:r>
            <a:r>
              <a:rPr lang="en-US" sz="2000" dirty="0" err="1" smtClean="0"/>
              <a:t>feedthrough</a:t>
            </a:r>
            <a:r>
              <a:rPr lang="en-US" sz="2000" dirty="0" smtClean="0"/>
              <a:t> screw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 smtClean="0"/>
              <a:t>Feedthrough</a:t>
            </a:r>
            <a:r>
              <a:rPr lang="en-US" sz="2000" dirty="0" smtClean="0"/>
              <a:t> ceramic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Small washer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Nut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Repeat for other 2 </a:t>
            </a:r>
            <a:r>
              <a:rPr lang="en-US" sz="2000" dirty="0" err="1" smtClean="0"/>
              <a:t>feedthroughs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988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11" r="22151" b="-24"/>
          <a:stretch/>
        </p:blipFill>
        <p:spPr>
          <a:xfrm rot="5400000">
            <a:off x="371565" y="1132472"/>
            <a:ext cx="3905068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24" t="-1" r="15952" b="8632"/>
          <a:stretch/>
        </p:blipFill>
        <p:spPr>
          <a:xfrm>
            <a:off x="4572000" y="1275438"/>
            <a:ext cx="4512904" cy="39050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40582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 </a:t>
            </a:r>
            <a:r>
              <a:rPr lang="en-US" sz="3200" dirty="0" err="1" smtClean="0"/>
              <a:t>Feedthroughs</a:t>
            </a:r>
            <a:r>
              <a:rPr lang="en-US" sz="3200" dirty="0" smtClean="0"/>
              <a:t> attached!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43516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98" r="12970"/>
          <a:stretch/>
        </p:blipFill>
        <p:spPr>
          <a:xfrm>
            <a:off x="76200" y="990600"/>
            <a:ext cx="4691495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1816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Connect X-grounding wire to </a:t>
            </a:r>
            <a:r>
              <a:rPr lang="en-US" sz="2000" dirty="0" err="1" smtClean="0"/>
              <a:t>feedthrough</a:t>
            </a:r>
            <a:r>
              <a:rPr lang="en-US" sz="2000" dirty="0" smtClean="0"/>
              <a:t> screw that is not aligned with exit slit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Grounding wire then nut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Attach X-grounding wire to X-deflection plate current connector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76" r="17331" b="20857"/>
          <a:stretch/>
        </p:blipFill>
        <p:spPr>
          <a:xfrm>
            <a:off x="4800600" y="1264183"/>
            <a:ext cx="4289218" cy="295803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553200" y="3031350"/>
            <a:ext cx="0" cy="51995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524000" y="3031349"/>
            <a:ext cx="0" cy="51995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773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0" r="11667"/>
          <a:stretch/>
        </p:blipFill>
        <p:spPr>
          <a:xfrm>
            <a:off x="152400" y="22086"/>
            <a:ext cx="8818729" cy="6150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61501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Orient primary exit slit in housing with inlet hole at top and mounting notch at bottom of main source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81200" y="1828800"/>
            <a:ext cx="0" cy="4572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72200" y="22086"/>
            <a:ext cx="0" cy="35891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53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15" r="13714" b="9672"/>
          <a:stretch/>
        </p:blipFill>
        <p:spPr>
          <a:xfrm>
            <a:off x="80763" y="1295400"/>
            <a:ext cx="4796037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33" t="6837" r="14665" b="25503"/>
          <a:stretch/>
        </p:blipFill>
        <p:spPr>
          <a:xfrm>
            <a:off x="4953478" y="1828800"/>
            <a:ext cx="4168751" cy="237308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1295400" y="2660590"/>
            <a:ext cx="0" cy="51995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477000" y="2909046"/>
            <a:ext cx="0" cy="51995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3400" y="51816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Connect other X-grounding wire to screw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Screw, washer, wire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Attach X-grounding wire to other X-deflection plate current connector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The 2 grounding wires should not be connected to the same plate!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02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06" r="19590" b="37619"/>
          <a:stretch/>
        </p:blipFill>
        <p:spPr>
          <a:xfrm>
            <a:off x="457200" y="81643"/>
            <a:ext cx="2895600" cy="2757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1" t="32979" r="7482" b="20037"/>
          <a:stretch/>
        </p:blipFill>
        <p:spPr>
          <a:xfrm>
            <a:off x="453378" y="2846616"/>
            <a:ext cx="2899422" cy="2715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67" t="7976" r="21298" b="29515"/>
          <a:stretch/>
        </p:blipFill>
        <p:spPr>
          <a:xfrm>
            <a:off x="3733800" y="976285"/>
            <a:ext cx="5018314" cy="3290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3" y="57150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Put base plate of ion source on top of stack through ceramic posts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4546937"/>
            <a:ext cx="5018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y-deflection ceramic pieces and plates ready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To attach plates compress springs holding onto ion </a:t>
            </a:r>
            <a:r>
              <a:rPr lang="en-US" sz="2000" dirty="0" smtClean="0"/>
              <a:t>base </a:t>
            </a:r>
          </a:p>
          <a:p>
            <a:pPr marL="457200" indent="-457200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9166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4" b="19999"/>
          <a:stretch/>
        </p:blipFill>
        <p:spPr>
          <a:xfrm>
            <a:off x="152400" y="457200"/>
            <a:ext cx="3866029" cy="3962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47" t="11354" r="23452" b="11776"/>
          <a:stretch/>
        </p:blipFill>
        <p:spPr>
          <a:xfrm>
            <a:off x="4038600" y="457200"/>
            <a:ext cx="5029199" cy="3962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299" y="4572000"/>
            <a:ext cx="38271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While compressing stack, place 2 ceramic pieces on each ceramic post (1 short, 1 tall</a:t>
            </a:r>
            <a:r>
              <a:rPr lang="en-US" sz="2000" dirty="0" smtClean="0"/>
              <a:t>)</a:t>
            </a:r>
          </a:p>
          <a:p>
            <a:pPr marL="457200" indent="-457200"/>
            <a:r>
              <a:rPr lang="en-US" sz="2000" dirty="0" smtClean="0"/>
              <a:t>Easiest way is to have one person compress stack and another put y-deflection plates on and secure with retention rod.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038599" y="4572000"/>
            <a:ext cx="5029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Place Y-deflection plate on top of ceramic pieces and on </a:t>
            </a:r>
            <a:r>
              <a:rPr lang="en-US" sz="2000" dirty="0" err="1" smtClean="0"/>
              <a:t>feedthrough</a:t>
            </a:r>
            <a:r>
              <a:rPr lang="en-US" sz="2000" dirty="0" smtClean="0"/>
              <a:t> screw.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Place retention rod through ceramic posts to secure plate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Screw plate down with nut on </a:t>
            </a:r>
            <a:r>
              <a:rPr lang="en-US" sz="2000" dirty="0" err="1" smtClean="0"/>
              <a:t>feedthrough</a:t>
            </a:r>
            <a:r>
              <a:rPr lang="en-US" sz="2000" dirty="0" smtClean="0"/>
              <a:t> screw</a:t>
            </a:r>
          </a:p>
        </p:txBody>
      </p:sp>
    </p:spTree>
    <p:extLst>
      <p:ext uri="{BB962C8B-B14F-4D97-AF65-F5344CB8AC3E}">
        <p14:creationId xmlns:p14="http://schemas.microsoft.com/office/powerpoint/2010/main" xmlns="" val="6160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61" r="7023"/>
          <a:stretch/>
        </p:blipFill>
        <p:spPr>
          <a:xfrm>
            <a:off x="892629" y="1246094"/>
            <a:ext cx="7609114" cy="5154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9587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Y</a:t>
            </a:r>
            <a:r>
              <a:rPr lang="en-US" sz="5400" dirty="0" smtClean="0"/>
              <a:t>-Deflection Plates </a:t>
            </a:r>
            <a:r>
              <a:rPr lang="en-US" sz="5400" dirty="0" smtClean="0"/>
              <a:t>Attached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8279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57" r="15595"/>
          <a:stretch/>
        </p:blipFill>
        <p:spPr>
          <a:xfrm>
            <a:off x="152400" y="228600"/>
            <a:ext cx="4953000" cy="4359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72440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Assemble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and attach to base of ion source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Screw 3 metal rods into bottom of </a:t>
            </a:r>
            <a:r>
              <a:rPr lang="en-US" sz="2000" dirty="0" err="1" smtClean="0"/>
              <a:t>quadrupole</a:t>
            </a:r>
            <a:endParaRPr lang="en-US" sz="2000" dirty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Place on top of the base to the ion source aligning the grounding wire hole with the connecting post of the top of the </a:t>
            </a:r>
            <a:r>
              <a:rPr lang="en-US" sz="2000" dirty="0" err="1" smtClean="0"/>
              <a:t>quadrupole</a:t>
            </a:r>
            <a:endParaRPr lang="en-US" sz="20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Attach top of </a:t>
            </a:r>
            <a:r>
              <a:rPr lang="en-US" sz="2000" dirty="0" err="1" smtClean="0"/>
              <a:t>quadrupole</a:t>
            </a:r>
            <a:endParaRPr lang="en-US" sz="2000" dirty="0" smtClean="0"/>
          </a:p>
          <a:p>
            <a:pPr marL="1257300" lvl="2" indent="-342900">
              <a:buFont typeface="+mj-lt"/>
              <a:buAutoNum type="arabicPeriod"/>
            </a:pPr>
            <a:r>
              <a:rPr lang="en-US" sz="2000" dirty="0" smtClean="0"/>
              <a:t>Ceramic piece then screw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362200" y="1752600"/>
            <a:ext cx="0" cy="51995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200400" y="2545323"/>
            <a:ext cx="0" cy="51995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43" b="21528"/>
          <a:stretch/>
        </p:blipFill>
        <p:spPr>
          <a:xfrm>
            <a:off x="5257800" y="228600"/>
            <a:ext cx="3706368" cy="43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26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59" r="14110" b="15366"/>
          <a:stretch/>
        </p:blipFill>
        <p:spPr>
          <a:xfrm>
            <a:off x="0" y="786332"/>
            <a:ext cx="4376057" cy="3344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5863" r="2985" b="3752"/>
          <a:stretch/>
        </p:blipFill>
        <p:spPr>
          <a:xfrm>
            <a:off x="4417463" y="762000"/>
            <a:ext cx="4726537" cy="3344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4419600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Attach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and ion source cover faceplates to the base of the ion source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Align ion source cover faceplates so that the holes are open (as seen in the above pictures)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Attach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through 3 holes and 3 posts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000" dirty="0" smtClean="0"/>
              <a:t>Washer then screw</a:t>
            </a:r>
          </a:p>
        </p:txBody>
      </p:sp>
    </p:spTree>
    <p:extLst>
      <p:ext uri="{BB962C8B-B14F-4D97-AF65-F5344CB8AC3E}">
        <p14:creationId xmlns:p14="http://schemas.microsoft.com/office/powerpoint/2010/main" xmlns="" val="27770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12" t="10840" b="4574"/>
          <a:stretch/>
        </p:blipFill>
        <p:spPr>
          <a:xfrm>
            <a:off x="702346" y="609600"/>
            <a:ext cx="4098254" cy="2351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7" r="15204"/>
          <a:stretch/>
        </p:blipFill>
        <p:spPr>
          <a:xfrm>
            <a:off x="702346" y="3316224"/>
            <a:ext cx="4098254" cy="2779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2642919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Attach filament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Screws only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Attach trap (not pictured)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Screws only</a:t>
            </a:r>
          </a:p>
        </p:txBody>
      </p:sp>
    </p:spTree>
    <p:extLst>
      <p:ext uri="{BB962C8B-B14F-4D97-AF65-F5344CB8AC3E}">
        <p14:creationId xmlns:p14="http://schemas.microsoft.com/office/powerpoint/2010/main" xmlns="" val="1886151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29" t="16633" r="27619" b="14732"/>
          <a:stretch/>
        </p:blipFill>
        <p:spPr>
          <a:xfrm>
            <a:off x="3810000" y="348342"/>
            <a:ext cx="4887686" cy="3537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9628" y="3907970"/>
            <a:ext cx="5584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Attach base of ion source to ion source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Align base of ion source so that filament aligns with filaments connectors and so that holes for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go through to ion source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Tighten filament screws enough to make a connection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Connect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to ion source using ceramic connector (feed though base and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92" r="13838" b="2381"/>
          <a:stretch/>
        </p:blipFill>
        <p:spPr>
          <a:xfrm>
            <a:off x="228599" y="315686"/>
            <a:ext cx="3331029" cy="645522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447800" y="5896481"/>
            <a:ext cx="0" cy="51995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91495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02" t="53017" r="34474" b="21951"/>
          <a:stretch/>
        </p:blipFill>
        <p:spPr bwMode="auto">
          <a:xfrm>
            <a:off x="178420" y="1066800"/>
            <a:ext cx="877600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533" y="76200"/>
            <a:ext cx="8786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Attach remaining connectors to the connecting posts following the diagram:</a:t>
            </a:r>
          </a:p>
        </p:txBody>
      </p:sp>
    </p:spTree>
    <p:extLst>
      <p:ext uri="{BB962C8B-B14F-4D97-AF65-F5344CB8AC3E}">
        <p14:creationId xmlns:p14="http://schemas.microsoft.com/office/powerpoint/2010/main" xmlns="" val="212301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38" t="11565" r="28095" b="4173"/>
          <a:stretch/>
        </p:blipFill>
        <p:spPr>
          <a:xfrm>
            <a:off x="1807983" y="228600"/>
            <a:ext cx="5539874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5720" y="60198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Put on main exit slit and retention plate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6425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43" t="14310" r="17262" b="10509"/>
          <a:stretch/>
        </p:blipFill>
        <p:spPr>
          <a:xfrm>
            <a:off x="1219200" y="838200"/>
            <a:ext cx="7010400" cy="511414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066800" y="1600200"/>
            <a:ext cx="609600" cy="4572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7010400" y="5418947"/>
            <a:ext cx="381000" cy="551098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2" idx="0"/>
          </p:cNvCxnSpPr>
          <p:nvPr/>
        </p:nvCxnSpPr>
        <p:spPr>
          <a:xfrm>
            <a:off x="4724400" y="838200"/>
            <a:ext cx="0" cy="664029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629400" y="1502229"/>
            <a:ext cx="228600" cy="4572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429000" y="4572000"/>
            <a:ext cx="381000" cy="5334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1204241"/>
            <a:ext cx="113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Ceramic posts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55971" y="5970045"/>
            <a:ext cx="150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Y-deflection plates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73086" y="5010090"/>
            <a:ext cx="15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Quadrupole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14456" y="1102119"/>
            <a:ext cx="164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Feedthroughs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962400" y="20651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X-deflection plates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61823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Ceramics Identification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4120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17" t="584" r="20236" b="7553"/>
          <a:stretch/>
        </p:blipFill>
        <p:spPr>
          <a:xfrm>
            <a:off x="228601" y="838200"/>
            <a:ext cx="4191000" cy="3838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1" y="487680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Temporarily screw down main slit retention plate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Place 2 x-deflection ceramics over holes where x-deflection plate will be placed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397"/>
          <a:stretch/>
        </p:blipFill>
        <p:spPr>
          <a:xfrm>
            <a:off x="4876800" y="245787"/>
            <a:ext cx="3866029" cy="4430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4876800"/>
            <a:ext cx="3942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Prepare X-deflection plate screws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Screw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Washer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Ceramic </a:t>
            </a:r>
            <a:r>
              <a:rPr lang="en-US" dirty="0" err="1" smtClean="0"/>
              <a:t>feedthrough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X-deflection plate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Place over small ceramics – screw in</a:t>
            </a:r>
          </a:p>
        </p:txBody>
      </p:sp>
    </p:spTree>
    <p:extLst>
      <p:ext uri="{BB962C8B-B14F-4D97-AF65-F5344CB8AC3E}">
        <p14:creationId xmlns:p14="http://schemas.microsoft.com/office/powerpoint/2010/main" xmlns="" val="102850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38" r="19404" b="4385"/>
          <a:stretch/>
        </p:blipFill>
        <p:spPr>
          <a:xfrm>
            <a:off x="228600" y="685800"/>
            <a:ext cx="4677970" cy="4177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1816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Take out temporary screws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Place 2 x-deflection ceramics over holes where x-deflection plate will be placed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78" b="13674"/>
          <a:stretch/>
        </p:blipFill>
        <p:spPr>
          <a:xfrm>
            <a:off x="5105400" y="652145"/>
            <a:ext cx="3866029" cy="4200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9371" y="4953000"/>
            <a:ext cx="3942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Prepare X-deflection plate screws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Screw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Washer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Ceramic </a:t>
            </a:r>
            <a:r>
              <a:rPr lang="en-US" dirty="0" err="1" smtClean="0"/>
              <a:t>feedthrough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X-deflection plate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Place over small ceramics – screw in</a:t>
            </a:r>
          </a:p>
        </p:txBody>
      </p:sp>
    </p:spTree>
    <p:extLst>
      <p:ext uri="{BB962C8B-B14F-4D97-AF65-F5344CB8AC3E}">
        <p14:creationId xmlns:p14="http://schemas.microsoft.com/office/powerpoint/2010/main" xmlns="" val="11293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78" b="17302"/>
          <a:stretch/>
        </p:blipFill>
        <p:spPr>
          <a:xfrm rot="16200000">
            <a:off x="605744" y="918257"/>
            <a:ext cx="4974336" cy="5728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5624" y="1295401"/>
            <a:ext cx="2779776" cy="4974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9587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X-Deflection Plates </a:t>
            </a:r>
            <a:r>
              <a:rPr lang="en-US" sz="5400" dirty="0" smtClean="0"/>
              <a:t>Attached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98538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697992"/>
            <a:ext cx="3523488" cy="1969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0095" y="697992"/>
            <a:ext cx="3545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52" t="58235" r="14389" b="22370"/>
          <a:stretch/>
        </p:blipFill>
        <p:spPr>
          <a:xfrm>
            <a:off x="3048000" y="2895600"/>
            <a:ext cx="3056598" cy="165781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990344" y="2286000"/>
            <a:ext cx="1505712" cy="11002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370094" y="1688592"/>
            <a:ext cx="1487906" cy="203591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61147" y="48768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Within the ionization housing the filament has a smaller hole and the trap has a larger hole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1834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0198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Orient ionization housing so that filament is aligned with the filament connectors.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421" y="2249981"/>
            <a:ext cx="6629400" cy="3737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65" b="19317"/>
          <a:stretch/>
        </p:blipFill>
        <p:spPr>
          <a:xfrm>
            <a:off x="21770" y="76200"/>
            <a:ext cx="4365173" cy="217378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352800" y="1073683"/>
            <a:ext cx="0" cy="699247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1219200" y="228600"/>
            <a:ext cx="0" cy="6858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67200" y="4267200"/>
            <a:ext cx="0" cy="699247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858000" y="3200400"/>
            <a:ext cx="0" cy="699247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803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6604</TotalTime>
  <Words>746</Words>
  <Application>Microsoft Office PowerPoint</Application>
  <PresentationFormat>On-screen Show (4:3)</PresentationFormat>
  <Paragraphs>118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Re-assembly of Thermo Delta V Source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Krystin</dc:creator>
  <cp:lastModifiedBy>Bethany Theiling</cp:lastModifiedBy>
  <cp:revision>60</cp:revision>
  <dcterms:created xsi:type="dcterms:W3CDTF">2012-05-06T01:58:52Z</dcterms:created>
  <dcterms:modified xsi:type="dcterms:W3CDTF">2013-03-01T19:49:59Z</dcterms:modified>
</cp:coreProperties>
</file>